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258" r:id="rId3"/>
    <p:sldId id="259" r:id="rId4"/>
    <p:sldId id="260" r:id="rId5"/>
    <p:sldId id="261" r:id="rId6"/>
    <p:sldId id="262" r:id="rId7"/>
    <p:sldId id="263" r:id="rId8"/>
    <p:sldId id="264" r:id="rId9"/>
    <p:sldId id="265" r:id="rId10"/>
    <p:sldId id="266" r:id="rId11"/>
    <p:sldId id="267" r:id="rId12"/>
  </p:sldIdLst>
  <p:sldSz cx="9144000" cy="6858000" type="screen4x3"/>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4373" autoAdjust="0"/>
  </p:normalViewPr>
  <p:slideViewPr>
    <p:cSldViewPr>
      <p:cViewPr>
        <p:scale>
          <a:sx n="48" d="100"/>
          <a:sy n="48" d="100"/>
        </p:scale>
        <p:origin x="-2004" y="-210"/>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jpeg>
</file>

<file path=ppt/media/image1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ES"/>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F290E07-1E49-4A0C-A64C-AFE7D05DB37B}" type="datetimeFigureOut">
              <a:rPr lang="es-ES" smtClean="0"/>
              <a:pPr/>
              <a:t>09/08/2016</a:t>
            </a:fld>
            <a:endParaRPr lang="es-ES"/>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ES"/>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084306F-B7C3-4A28-B09F-9C3571B5D25D}" type="slidenum">
              <a:rPr lang="es-ES" smtClean="0"/>
              <a:pPr/>
              <a:t>‹Nº›</a:t>
            </a:fld>
            <a:endParaRPr lang="es-E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MX" b="1" dirty="0" smtClean="0"/>
              <a:t>MIA POP- </a:t>
            </a:r>
            <a:r>
              <a:rPr lang="es-MX" dirty="0" smtClean="0"/>
              <a:t>El </a:t>
            </a:r>
            <a:r>
              <a:rPr lang="es-MX" dirty="0" err="1" smtClean="0"/>
              <a:t>drag</a:t>
            </a:r>
            <a:r>
              <a:rPr lang="es-MX" dirty="0" smtClean="0"/>
              <a:t> de las canarias, se caracteriza por una majestuosidad impresionante, tan alto es para mi su nivel que decidí recrearlo con algo que fuera hacia las alturas y que mejor que con una Guacamaya, un ave llena de colores fuertes, que no pasan desapercibidos e irradian alegría, además son animales que a pesar de su carácter serio son muy sociables y amigables, así como debe ser una </a:t>
            </a:r>
            <a:r>
              <a:rPr lang="es-MX" dirty="0" err="1" smtClean="0"/>
              <a:t>drag</a:t>
            </a:r>
            <a:r>
              <a:rPr lang="es-MX" dirty="0" smtClean="0"/>
              <a:t> </a:t>
            </a:r>
            <a:r>
              <a:rPr lang="es-MX" dirty="0" err="1" smtClean="0"/>
              <a:t>queen</a:t>
            </a:r>
            <a:r>
              <a:rPr lang="es-MX" dirty="0" smtClean="0"/>
              <a:t> desde mi perspectiva.</a:t>
            </a:r>
          </a:p>
          <a:p>
            <a:endParaRPr lang="es-MX" dirty="0" smtClean="0"/>
          </a:p>
          <a:p>
            <a:r>
              <a:rPr lang="es-MX" b="1" dirty="0" smtClean="0"/>
              <a:t>Calificación</a:t>
            </a:r>
            <a:r>
              <a:rPr lang="es-MX" b="1" baseline="0" dirty="0" smtClean="0"/>
              <a:t> del 1 al 5, siendo  el numero más bajo y 5 el más alto </a:t>
            </a:r>
            <a:br>
              <a:rPr lang="es-MX" b="1" baseline="0" dirty="0" smtClean="0"/>
            </a:br>
            <a:endParaRPr lang="es-MX" b="1" baseline="0" dirty="0" smtClean="0"/>
          </a:p>
          <a:p>
            <a:r>
              <a:rPr lang="es-MX" dirty="0" smtClean="0"/>
              <a:t>Maquillaje y peluca- </a:t>
            </a:r>
          </a:p>
          <a:p>
            <a:r>
              <a:rPr lang="es-MX" dirty="0" smtClean="0"/>
              <a:t>Vestuario-</a:t>
            </a:r>
          </a:p>
          <a:p>
            <a:r>
              <a:rPr lang="es-MX" dirty="0" smtClean="0"/>
              <a:t>Concepto y calidad de la foto-</a:t>
            </a:r>
            <a:r>
              <a:rPr lang="es-MX" baseline="0" dirty="0" smtClean="0"/>
              <a:t> </a:t>
            </a:r>
          </a:p>
          <a:p>
            <a:endParaRPr lang="es-MX" baseline="0" dirty="0" smtClean="0"/>
          </a:p>
          <a:p>
            <a:r>
              <a:rPr lang="es-MX" b="1" dirty="0" smtClean="0"/>
              <a:t>Comentario</a:t>
            </a:r>
            <a:r>
              <a:rPr lang="es-MX" dirty="0" smtClean="0"/>
              <a:t>. </a:t>
            </a:r>
            <a:endParaRPr lang="es-ES" dirty="0"/>
          </a:p>
        </p:txBody>
      </p:sp>
      <p:sp>
        <p:nvSpPr>
          <p:cNvPr id="4" name="3 Marcador de número de diapositiva"/>
          <p:cNvSpPr>
            <a:spLocks noGrp="1"/>
          </p:cNvSpPr>
          <p:nvPr>
            <p:ph type="sldNum" sz="quarter" idx="10"/>
          </p:nvPr>
        </p:nvSpPr>
        <p:spPr/>
        <p:txBody>
          <a:bodyPr/>
          <a:lstStyle/>
          <a:p>
            <a:fld id="{3084306F-B7C3-4A28-B09F-9C3571B5D25D}" type="slidenum">
              <a:rPr lang="es-ES" smtClean="0"/>
              <a:pPr/>
              <a:t>2</a:t>
            </a:fld>
            <a:endParaRPr lang="es-E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MX" b="1" smtClean="0"/>
              <a:t>ZAFIRO FANTEASY </a:t>
            </a:r>
            <a:r>
              <a:rPr lang="es-MX" sz="1200" b="0" i="0" kern="1200" smtClean="0">
                <a:solidFill>
                  <a:schemeClr val="tx1"/>
                </a:solidFill>
                <a:latin typeface="+mn-lt"/>
                <a:ea typeface="+mn-ea"/>
                <a:cs typeface="+mn-cs"/>
              </a:rPr>
              <a:t>Para </a:t>
            </a:r>
            <a:r>
              <a:rPr lang="es-MX" sz="1200" b="0" i="0" kern="1200" dirty="0" smtClean="0">
                <a:solidFill>
                  <a:schemeClr val="tx1"/>
                </a:solidFill>
                <a:latin typeface="+mn-lt"/>
                <a:ea typeface="+mn-ea"/>
                <a:cs typeface="+mn-cs"/>
              </a:rPr>
              <a:t>esta primer sesión escogí hacer un maquillaje y </a:t>
            </a:r>
            <a:r>
              <a:rPr lang="es-MX" sz="1200" b="0" i="0" kern="1200" dirty="0" err="1" smtClean="0">
                <a:solidFill>
                  <a:schemeClr val="tx1"/>
                </a:solidFill>
                <a:latin typeface="+mn-lt"/>
                <a:ea typeface="+mn-ea"/>
                <a:cs typeface="+mn-cs"/>
              </a:rPr>
              <a:t>outfit</a:t>
            </a:r>
            <a:r>
              <a:rPr lang="es-MX" sz="1200" b="0" i="0" kern="1200" dirty="0" smtClean="0">
                <a:solidFill>
                  <a:schemeClr val="tx1"/>
                </a:solidFill>
                <a:latin typeface="+mn-lt"/>
                <a:ea typeface="+mn-ea"/>
                <a:cs typeface="+mn-cs"/>
              </a:rPr>
              <a:t> similar al del sombrerero loco ya que es de mis personajes favoritos, con esto quería representarme a mi mismo con un personaje que </a:t>
            </a:r>
            <a:r>
              <a:rPr lang="es-MX" sz="1200" b="0" i="0" kern="1200" dirty="0" err="1" smtClean="0">
                <a:solidFill>
                  <a:schemeClr val="tx1"/>
                </a:solidFill>
                <a:latin typeface="+mn-lt"/>
                <a:ea typeface="+mn-ea"/>
                <a:cs typeface="+mn-cs"/>
              </a:rPr>
              <a:t>ademas</a:t>
            </a:r>
            <a:r>
              <a:rPr lang="es-MX" sz="1200" b="0" i="0" kern="1200" dirty="0" smtClean="0">
                <a:solidFill>
                  <a:schemeClr val="tx1"/>
                </a:solidFill>
                <a:latin typeface="+mn-lt"/>
                <a:ea typeface="+mn-ea"/>
                <a:cs typeface="+mn-cs"/>
              </a:rPr>
              <a:t> de que me encanta, me siento identificado con él, por su locura y amor a lo que hace, él se expresa haciendo sombreros para la </a:t>
            </a:r>
            <a:r>
              <a:rPr lang="es-MX" sz="1200" b="0" i="0" kern="1200" dirty="0" err="1" smtClean="0">
                <a:solidFill>
                  <a:schemeClr val="tx1"/>
                </a:solidFill>
                <a:latin typeface="+mn-lt"/>
                <a:ea typeface="+mn-ea"/>
                <a:cs typeface="+mn-cs"/>
              </a:rPr>
              <a:t>reyna</a:t>
            </a:r>
            <a:r>
              <a:rPr lang="es-MX" sz="1200" b="0" i="0" kern="1200" dirty="0" smtClean="0">
                <a:solidFill>
                  <a:schemeClr val="tx1"/>
                </a:solidFill>
                <a:latin typeface="+mn-lt"/>
                <a:ea typeface="+mn-ea"/>
                <a:cs typeface="+mn-cs"/>
              </a:rPr>
              <a:t>, lo cual en parte hago yo, me expreso haciendo lo que mas me apasiona, el maquillaje, el transformismo, ser </a:t>
            </a:r>
            <a:r>
              <a:rPr lang="es-MX" sz="1200" b="0" i="0" kern="1200" dirty="0" err="1" smtClean="0">
                <a:solidFill>
                  <a:schemeClr val="tx1"/>
                </a:solidFill>
                <a:latin typeface="+mn-lt"/>
                <a:ea typeface="+mn-ea"/>
                <a:cs typeface="+mn-cs"/>
              </a:rPr>
              <a:t>drag</a:t>
            </a:r>
            <a:r>
              <a:rPr lang="es-MX" sz="1200" b="0" i="0" kern="1200" dirty="0" smtClean="0">
                <a:solidFill>
                  <a:schemeClr val="tx1"/>
                </a:solidFill>
                <a:latin typeface="+mn-lt"/>
                <a:ea typeface="+mn-ea"/>
                <a:cs typeface="+mn-cs"/>
              </a:rPr>
              <a:t> no es simplemente un: "Voy a ser </a:t>
            </a:r>
            <a:r>
              <a:rPr lang="es-MX" sz="1200" b="0" i="0" kern="1200" dirty="0" err="1" smtClean="0">
                <a:solidFill>
                  <a:schemeClr val="tx1"/>
                </a:solidFill>
                <a:latin typeface="+mn-lt"/>
                <a:ea typeface="+mn-ea"/>
                <a:cs typeface="+mn-cs"/>
              </a:rPr>
              <a:t>draj</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kuin</a:t>
            </a:r>
            <a:r>
              <a:rPr lang="es-MX" sz="1200" b="0" i="0" kern="1200" dirty="0" smtClean="0">
                <a:solidFill>
                  <a:schemeClr val="tx1"/>
                </a:solidFill>
                <a:latin typeface="+mn-lt"/>
                <a:ea typeface="+mn-ea"/>
                <a:cs typeface="+mn-cs"/>
              </a:rPr>
              <a:t>", es algo que realmente debe de gustarte y apasionar</a:t>
            </a:r>
            <a:endParaRPr lang="es-MX" b="1" dirty="0" smtClean="0"/>
          </a:p>
          <a:p>
            <a:endParaRPr lang="es-MX" b="1" dirty="0" smtClean="0"/>
          </a:p>
          <a:p>
            <a:r>
              <a:rPr lang="es-MX" b="1" dirty="0" smtClean="0"/>
              <a:t>Calificación</a:t>
            </a:r>
            <a:r>
              <a:rPr lang="es-MX" b="1" baseline="0" dirty="0" smtClean="0"/>
              <a:t> </a:t>
            </a:r>
            <a:r>
              <a:rPr lang="es-MX" b="1" baseline="0" dirty="0" smtClean="0"/>
              <a:t>del 1 al 5, siendo  el numero más bajo y 5 el más alto </a:t>
            </a:r>
            <a:br>
              <a:rPr lang="es-MX" b="1" baseline="0" dirty="0" smtClean="0"/>
            </a:br>
            <a:endParaRPr lang="es-MX" b="1" baseline="0" dirty="0" smtClean="0"/>
          </a:p>
          <a:p>
            <a:r>
              <a:rPr lang="es-MX" dirty="0" smtClean="0"/>
              <a:t>Maquillaje y peluca- </a:t>
            </a:r>
          </a:p>
          <a:p>
            <a:r>
              <a:rPr lang="es-MX" dirty="0" smtClean="0"/>
              <a:t>Vestuario-</a:t>
            </a:r>
          </a:p>
          <a:p>
            <a:r>
              <a:rPr lang="es-MX" dirty="0" smtClean="0"/>
              <a:t>Concepto y calidad de la foto-</a:t>
            </a:r>
            <a:r>
              <a:rPr lang="es-MX" baseline="0" dirty="0" smtClean="0"/>
              <a:t> </a:t>
            </a:r>
          </a:p>
          <a:p>
            <a:endParaRPr lang="es-MX" baseline="0" dirty="0" smtClean="0"/>
          </a:p>
          <a:p>
            <a:r>
              <a:rPr lang="es-MX" b="1" dirty="0" smtClean="0"/>
              <a:t>Comentario</a:t>
            </a:r>
            <a:r>
              <a:rPr lang="es-MX" dirty="0" smtClean="0"/>
              <a:t>. </a:t>
            </a:r>
            <a:endParaRPr lang="es-ES" dirty="0" smtClean="0"/>
          </a:p>
          <a:p>
            <a:endParaRPr lang="es-ES" dirty="0"/>
          </a:p>
        </p:txBody>
      </p:sp>
      <p:sp>
        <p:nvSpPr>
          <p:cNvPr id="4" name="3 Marcador de número de diapositiva"/>
          <p:cNvSpPr>
            <a:spLocks noGrp="1"/>
          </p:cNvSpPr>
          <p:nvPr>
            <p:ph type="sldNum" sz="quarter" idx="10"/>
          </p:nvPr>
        </p:nvSpPr>
        <p:spPr/>
        <p:txBody>
          <a:bodyPr/>
          <a:lstStyle/>
          <a:p>
            <a:fld id="{3084306F-B7C3-4A28-B09F-9C3571B5D25D}" type="slidenum">
              <a:rPr lang="es-ES" smtClean="0"/>
              <a:pPr/>
              <a:t>11</a:t>
            </a:fld>
            <a:endParaRPr lang="es-E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MX" sz="1200" b="1" i="0" kern="1200" dirty="0" smtClean="0">
                <a:solidFill>
                  <a:schemeClr val="tx1"/>
                </a:solidFill>
                <a:latin typeface="+mn-lt"/>
                <a:ea typeface="+mn-ea"/>
                <a:cs typeface="+mn-cs"/>
              </a:rPr>
              <a:t>CAMILA SERDAN </a:t>
            </a:r>
            <a:r>
              <a:rPr lang="es-MX" sz="1200" b="0" i="0" kern="1200" dirty="0" smtClean="0">
                <a:solidFill>
                  <a:schemeClr val="tx1"/>
                </a:solidFill>
                <a:latin typeface="+mn-lt"/>
                <a:ea typeface="+mn-ea"/>
                <a:cs typeface="+mn-cs"/>
              </a:rPr>
              <a:t>Me basé en las galas temáticas que hacen. En específico en la del 2001, que fue con temática del Circo. Quise hacer algo muy </a:t>
            </a:r>
            <a:r>
              <a:rPr lang="es-MX" sz="1200" b="0" i="0" kern="1200" dirty="0" err="1" smtClean="0">
                <a:solidFill>
                  <a:schemeClr val="tx1"/>
                </a:solidFill>
                <a:latin typeface="+mn-lt"/>
                <a:ea typeface="+mn-ea"/>
                <a:cs typeface="+mn-cs"/>
              </a:rPr>
              <a:t>comedy</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campy</a:t>
            </a:r>
            <a:r>
              <a:rPr lang="es-MX" sz="1200" b="0" i="0" kern="1200" dirty="0" smtClean="0">
                <a:solidFill>
                  <a:schemeClr val="tx1"/>
                </a:solidFill>
                <a:latin typeface="+mn-lt"/>
                <a:ea typeface="+mn-ea"/>
                <a:cs typeface="+mn-cs"/>
              </a:rPr>
              <a:t> y así, que es diferente a lo que hago normalmente, para salir de mi zona de confort. </a:t>
            </a:r>
          </a:p>
          <a:p>
            <a:endParaRPr lang="es-MX" sz="1200" b="0" i="0" kern="1200" dirty="0" smtClean="0">
              <a:solidFill>
                <a:schemeClr val="tx1"/>
              </a:solidFill>
              <a:latin typeface="+mn-lt"/>
              <a:ea typeface="+mn-ea"/>
              <a:cs typeface="+mn-cs"/>
            </a:endParaRPr>
          </a:p>
          <a:p>
            <a:r>
              <a:rPr lang="es-MX" b="1" dirty="0" smtClean="0"/>
              <a:t>Calificación</a:t>
            </a:r>
            <a:r>
              <a:rPr lang="es-MX" b="1" baseline="0" dirty="0" smtClean="0"/>
              <a:t> del 1 al 5, siendo  el numero más bajo y 5 el más alto </a:t>
            </a:r>
            <a:br>
              <a:rPr lang="es-MX" b="1" baseline="0" dirty="0" smtClean="0"/>
            </a:br>
            <a:endParaRPr lang="es-MX" b="1" baseline="0" dirty="0" smtClean="0"/>
          </a:p>
          <a:p>
            <a:r>
              <a:rPr lang="es-MX" dirty="0" smtClean="0"/>
              <a:t>Maquillaje y peluca- </a:t>
            </a:r>
          </a:p>
          <a:p>
            <a:r>
              <a:rPr lang="es-MX" dirty="0" smtClean="0"/>
              <a:t>Vestuario-</a:t>
            </a:r>
          </a:p>
          <a:p>
            <a:r>
              <a:rPr lang="es-MX" dirty="0" smtClean="0"/>
              <a:t>Concepto y calidad de la foto-</a:t>
            </a:r>
            <a:r>
              <a:rPr lang="es-MX" baseline="0" dirty="0" smtClean="0"/>
              <a:t> </a:t>
            </a:r>
          </a:p>
          <a:p>
            <a:endParaRPr lang="es-MX" baseline="0" dirty="0" smtClean="0"/>
          </a:p>
          <a:p>
            <a:r>
              <a:rPr lang="es-MX" b="1" dirty="0" smtClean="0"/>
              <a:t>Comentario</a:t>
            </a:r>
            <a:r>
              <a:rPr lang="es-MX" dirty="0" smtClean="0"/>
              <a:t>. </a:t>
            </a:r>
            <a:endParaRPr lang="es-ES" dirty="0" smtClean="0"/>
          </a:p>
          <a:p>
            <a:endParaRPr lang="es-ES" dirty="0"/>
          </a:p>
        </p:txBody>
      </p:sp>
      <p:sp>
        <p:nvSpPr>
          <p:cNvPr id="4" name="3 Marcador de número de diapositiva"/>
          <p:cNvSpPr>
            <a:spLocks noGrp="1"/>
          </p:cNvSpPr>
          <p:nvPr>
            <p:ph type="sldNum" sz="quarter" idx="10"/>
          </p:nvPr>
        </p:nvSpPr>
        <p:spPr/>
        <p:txBody>
          <a:bodyPr/>
          <a:lstStyle/>
          <a:p>
            <a:fld id="{3084306F-B7C3-4A28-B09F-9C3571B5D25D}" type="slidenum">
              <a:rPr lang="es-ES" smtClean="0"/>
              <a:pPr/>
              <a:t>3</a:t>
            </a:fld>
            <a:endParaRPr lang="es-E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MX" b="1" dirty="0" smtClean="0"/>
              <a:t>LENNOX</a:t>
            </a:r>
            <a:r>
              <a:rPr lang="es-MX" b="1" baseline="0" dirty="0" smtClean="0"/>
              <a:t>. </a:t>
            </a:r>
            <a:r>
              <a:rPr lang="es-MX" b="0" baseline="0" dirty="0" err="1" smtClean="0"/>
              <a:t>Unx</a:t>
            </a:r>
            <a:r>
              <a:rPr lang="es-MX" b="0" baseline="0" dirty="0" smtClean="0"/>
              <a:t> deidad </a:t>
            </a:r>
            <a:r>
              <a:rPr lang="es-MX" b="0" baseline="0" dirty="0" err="1" smtClean="0"/>
              <a:t>Pokémon</a:t>
            </a:r>
            <a:r>
              <a:rPr lang="es-MX" b="0" baseline="0" dirty="0" smtClean="0"/>
              <a:t> o un conquistador alienígena,  o como sea más sencillo llamarlo, esta fabulosa creatura se alimenta de oro y objetos brillantes, y ha llegado a esta competencia para llevarse la corona para saciar su apetito de fama y gloria.</a:t>
            </a:r>
          </a:p>
          <a:p>
            <a:endParaRPr lang="es-MX" b="1" dirty="0" smtClean="0"/>
          </a:p>
          <a:p>
            <a:r>
              <a:rPr lang="es-MX" b="1" dirty="0" smtClean="0"/>
              <a:t>Calificación</a:t>
            </a:r>
            <a:r>
              <a:rPr lang="es-MX" b="1" baseline="0" dirty="0" smtClean="0"/>
              <a:t> del 1 al 5, siendo  el numero más bajo y 5 el más alto </a:t>
            </a:r>
            <a:br>
              <a:rPr lang="es-MX" b="1" baseline="0" dirty="0" smtClean="0"/>
            </a:br>
            <a:endParaRPr lang="es-MX" b="1" baseline="0" dirty="0" smtClean="0"/>
          </a:p>
          <a:p>
            <a:r>
              <a:rPr lang="es-MX" dirty="0" smtClean="0"/>
              <a:t>Maquillaje y peluca- </a:t>
            </a:r>
          </a:p>
          <a:p>
            <a:r>
              <a:rPr lang="es-MX" dirty="0" smtClean="0"/>
              <a:t>Vestuario-</a:t>
            </a:r>
          </a:p>
          <a:p>
            <a:r>
              <a:rPr lang="es-MX" dirty="0" smtClean="0"/>
              <a:t>Concepto y calidad de la foto-</a:t>
            </a:r>
            <a:r>
              <a:rPr lang="es-MX" baseline="0" dirty="0" smtClean="0"/>
              <a:t> </a:t>
            </a:r>
          </a:p>
          <a:p>
            <a:endParaRPr lang="es-MX" baseline="0" dirty="0" smtClean="0"/>
          </a:p>
          <a:p>
            <a:r>
              <a:rPr lang="es-MX" b="1" dirty="0" smtClean="0"/>
              <a:t>Comentario</a:t>
            </a:r>
            <a:r>
              <a:rPr lang="es-MX" dirty="0" smtClean="0"/>
              <a:t>. </a:t>
            </a:r>
            <a:endParaRPr lang="es-ES" dirty="0" smtClean="0"/>
          </a:p>
          <a:p>
            <a:endParaRPr lang="es-ES" dirty="0"/>
          </a:p>
        </p:txBody>
      </p:sp>
      <p:sp>
        <p:nvSpPr>
          <p:cNvPr id="4" name="3 Marcador de número de diapositiva"/>
          <p:cNvSpPr>
            <a:spLocks noGrp="1"/>
          </p:cNvSpPr>
          <p:nvPr>
            <p:ph type="sldNum" sz="quarter" idx="10"/>
          </p:nvPr>
        </p:nvSpPr>
        <p:spPr/>
        <p:txBody>
          <a:bodyPr/>
          <a:lstStyle/>
          <a:p>
            <a:fld id="{3084306F-B7C3-4A28-B09F-9C3571B5D25D}" type="slidenum">
              <a:rPr lang="es-ES" smtClean="0"/>
              <a:pPr/>
              <a:t>4</a:t>
            </a:fld>
            <a:endParaRPr lang="es-E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MX" b="1" dirty="0" smtClean="0"/>
              <a:t>BECKY</a:t>
            </a:r>
            <a:r>
              <a:rPr lang="es-MX" b="1" baseline="0" dirty="0" smtClean="0"/>
              <a:t> D´VICH </a:t>
            </a:r>
            <a:r>
              <a:rPr lang="es-MX" sz="1200" b="0" i="0" kern="1200" dirty="0" smtClean="0">
                <a:solidFill>
                  <a:schemeClr val="tx1"/>
                </a:solidFill>
                <a:latin typeface="+mn-lt"/>
                <a:ea typeface="+mn-ea"/>
                <a:cs typeface="+mn-cs"/>
              </a:rPr>
              <a:t>Para este primer reto quise iniciarlo saliendo de mi zona de confort y enfrentando mis miedos. Yo usualmente no suelo hacer full </a:t>
            </a:r>
            <a:r>
              <a:rPr lang="es-MX" sz="1200" b="0" i="0" kern="1200" dirty="0" err="1" smtClean="0">
                <a:solidFill>
                  <a:schemeClr val="tx1"/>
                </a:solidFill>
                <a:latin typeface="+mn-lt"/>
                <a:ea typeface="+mn-ea"/>
                <a:cs typeface="+mn-cs"/>
              </a:rPr>
              <a:t>drag</a:t>
            </a:r>
            <a:r>
              <a:rPr lang="es-MX" sz="1200" b="0" i="0" kern="1200" dirty="0" smtClean="0">
                <a:solidFill>
                  <a:schemeClr val="tx1"/>
                </a:solidFill>
                <a:latin typeface="+mn-lt"/>
                <a:ea typeface="+mn-ea"/>
                <a:cs typeface="+mn-cs"/>
              </a:rPr>
              <a:t> ya que el instrumento principal de </a:t>
            </a:r>
            <a:r>
              <a:rPr lang="es-MX" sz="1200" b="0" i="0" kern="1200" dirty="0" err="1" smtClean="0">
                <a:solidFill>
                  <a:schemeClr val="tx1"/>
                </a:solidFill>
                <a:latin typeface="+mn-lt"/>
                <a:ea typeface="+mn-ea"/>
                <a:cs typeface="+mn-cs"/>
              </a:rPr>
              <a:t>Becky</a:t>
            </a:r>
            <a:r>
              <a:rPr lang="es-MX" sz="1200" b="0" i="0" kern="1200" dirty="0" smtClean="0">
                <a:solidFill>
                  <a:schemeClr val="tx1"/>
                </a:solidFill>
                <a:latin typeface="+mn-lt"/>
                <a:ea typeface="+mn-ea"/>
                <a:cs typeface="+mn-cs"/>
              </a:rPr>
              <a:t> es poder contar historias únicamente a través de su maquillaje y cabello. En este reto empuje a también estrenarme como diseñador. El </a:t>
            </a:r>
            <a:r>
              <a:rPr lang="es-MX" sz="1200" b="0" i="0" kern="1200" dirty="0" err="1" smtClean="0">
                <a:solidFill>
                  <a:schemeClr val="tx1"/>
                </a:solidFill>
                <a:latin typeface="+mn-lt"/>
                <a:ea typeface="+mn-ea"/>
                <a:cs typeface="+mn-cs"/>
              </a:rPr>
              <a:t>corset</a:t>
            </a:r>
            <a:r>
              <a:rPr lang="es-MX" sz="1200" b="0" i="0" kern="1200" dirty="0" smtClean="0">
                <a:solidFill>
                  <a:schemeClr val="tx1"/>
                </a:solidFill>
                <a:latin typeface="+mn-lt"/>
                <a:ea typeface="+mn-ea"/>
                <a:cs typeface="+mn-cs"/>
              </a:rPr>
              <a:t> está hecho con resortes y aplicaciones en el área del busto en piedras y plumaje color anaranjado y negro. Así mismo el tocado esta hecho con alambre y cabello entretejido con aplicaciones de plumas. Tengo que confesar que tenía miedo de no poder lograr transmitir ese nivel de festividad que Canarias emite al espectador y me siento alegre del haberme podido inspirar en ellos para así adaptar a mi estética física el vestuario y el maquillaje, en verdad que todo fue un reto para mí pero valió la pena el resultado final. #</a:t>
            </a:r>
            <a:r>
              <a:rPr lang="es-MX" sz="1200" b="0" i="0" kern="1200" dirty="0" err="1" smtClean="0">
                <a:solidFill>
                  <a:schemeClr val="tx1"/>
                </a:solidFill>
                <a:latin typeface="+mn-lt"/>
                <a:ea typeface="+mn-ea"/>
                <a:cs typeface="+mn-cs"/>
              </a:rPr>
              <a:t>Queeljuegodepelucasinicie</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toodles</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TeamBecky</a:t>
            </a:r>
            <a:endParaRPr lang="es-MX" sz="1200" b="0" i="0" kern="1200" dirty="0" smtClean="0">
              <a:solidFill>
                <a:schemeClr val="tx1"/>
              </a:solidFill>
              <a:latin typeface="+mn-lt"/>
              <a:ea typeface="+mn-ea"/>
              <a:cs typeface="+mn-cs"/>
            </a:endParaRPr>
          </a:p>
          <a:p>
            <a:endParaRPr lang="es-MX" sz="1200" b="0" i="0" kern="1200" dirty="0" smtClean="0">
              <a:solidFill>
                <a:schemeClr val="tx1"/>
              </a:solidFill>
              <a:latin typeface="+mn-lt"/>
              <a:ea typeface="+mn-ea"/>
              <a:cs typeface="+mn-cs"/>
            </a:endParaRPr>
          </a:p>
          <a:p>
            <a:r>
              <a:rPr lang="es-MX" b="1" dirty="0" smtClean="0"/>
              <a:t>Calificación</a:t>
            </a:r>
            <a:r>
              <a:rPr lang="es-MX" b="1" baseline="0" dirty="0" smtClean="0"/>
              <a:t> del 1 al 5, siendo  el numero más bajo y 5 el más alto </a:t>
            </a:r>
            <a:br>
              <a:rPr lang="es-MX" b="1" baseline="0" dirty="0" smtClean="0"/>
            </a:br>
            <a:endParaRPr lang="es-MX" b="1" baseline="0" dirty="0" smtClean="0"/>
          </a:p>
          <a:p>
            <a:r>
              <a:rPr lang="es-MX" dirty="0" smtClean="0"/>
              <a:t>Maquillaje y peluca- </a:t>
            </a:r>
          </a:p>
          <a:p>
            <a:r>
              <a:rPr lang="es-MX" dirty="0" smtClean="0"/>
              <a:t>Vestuario-</a:t>
            </a:r>
          </a:p>
          <a:p>
            <a:r>
              <a:rPr lang="es-MX" dirty="0" smtClean="0"/>
              <a:t>Concepto y calidad de la foto-</a:t>
            </a:r>
            <a:r>
              <a:rPr lang="es-MX" baseline="0" dirty="0" smtClean="0"/>
              <a:t> </a:t>
            </a:r>
          </a:p>
          <a:p>
            <a:endParaRPr lang="es-MX" baseline="0" dirty="0" smtClean="0"/>
          </a:p>
          <a:p>
            <a:r>
              <a:rPr lang="es-MX" b="1" dirty="0" smtClean="0"/>
              <a:t>Comentario</a:t>
            </a:r>
            <a:r>
              <a:rPr lang="es-MX" dirty="0" smtClean="0"/>
              <a:t>. </a:t>
            </a:r>
            <a:endParaRPr lang="es-ES" dirty="0" smtClean="0"/>
          </a:p>
          <a:p>
            <a:endParaRPr lang="es-ES" dirty="0"/>
          </a:p>
        </p:txBody>
      </p:sp>
      <p:sp>
        <p:nvSpPr>
          <p:cNvPr id="4" name="3 Marcador de número de diapositiva"/>
          <p:cNvSpPr>
            <a:spLocks noGrp="1"/>
          </p:cNvSpPr>
          <p:nvPr>
            <p:ph type="sldNum" sz="quarter" idx="10"/>
          </p:nvPr>
        </p:nvSpPr>
        <p:spPr/>
        <p:txBody>
          <a:bodyPr/>
          <a:lstStyle/>
          <a:p>
            <a:fld id="{3084306F-B7C3-4A28-B09F-9C3571B5D25D}" type="slidenum">
              <a:rPr lang="es-ES" smtClean="0"/>
              <a:pPr/>
              <a:t>5</a:t>
            </a:fld>
            <a:endParaRPr lang="es-E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MX" sz="1200" b="1" i="0" kern="1200" dirty="0" smtClean="0">
                <a:solidFill>
                  <a:schemeClr val="tx1"/>
                </a:solidFill>
                <a:latin typeface="+mn-lt"/>
                <a:ea typeface="+mn-ea"/>
                <a:cs typeface="+mn-cs"/>
              </a:rPr>
              <a:t>RHONDA SULLIVAN </a:t>
            </a:r>
            <a:r>
              <a:rPr lang="es-MX" sz="1200" b="0" i="0" kern="1200" dirty="0" smtClean="0">
                <a:solidFill>
                  <a:schemeClr val="tx1"/>
                </a:solidFill>
                <a:latin typeface="+mn-lt"/>
                <a:ea typeface="+mn-ea"/>
                <a:cs typeface="+mn-cs"/>
              </a:rPr>
              <a:t>Esta temporada es especial, ya que es edición "Hecho en México", decidí que en esta sesión no solo era desnudar el cuerpo, si no también el alma, la pasión, la dedicación, el respeto y las tradiciones de todo mexicano con un ligero toque de Rhonda Sullivan, La Catrina, imagen representante de México a nivel mundial, muestra la tradición mas ancestral que es el recordar y venerar a nuestros difuntos, lleno de color y vida, ya que ellos solo pasaron a otro plano y esperan por nosotros. Doy gracias a #</a:t>
            </a:r>
            <a:r>
              <a:rPr lang="es-MX" sz="1200" b="0" i="0" kern="1200" dirty="0" err="1" smtClean="0">
                <a:solidFill>
                  <a:schemeClr val="tx1"/>
                </a:solidFill>
                <a:latin typeface="+mn-lt"/>
                <a:ea typeface="+mn-ea"/>
                <a:cs typeface="+mn-cs"/>
              </a:rPr>
              <a:t>DiamondClub</a:t>
            </a:r>
            <a:r>
              <a:rPr lang="es-MX" sz="1200" b="0" i="0" kern="1200" dirty="0" smtClean="0">
                <a:solidFill>
                  <a:schemeClr val="tx1"/>
                </a:solidFill>
                <a:latin typeface="+mn-lt"/>
                <a:ea typeface="+mn-ea"/>
                <a:cs typeface="+mn-cs"/>
              </a:rPr>
              <a:t> (Ricardo </a:t>
            </a:r>
            <a:r>
              <a:rPr lang="es-MX" sz="1200" b="0" i="0" kern="1200" dirty="0" err="1" smtClean="0">
                <a:solidFill>
                  <a:schemeClr val="tx1"/>
                </a:solidFill>
                <a:latin typeface="+mn-lt"/>
                <a:ea typeface="+mn-ea"/>
                <a:cs typeface="+mn-cs"/>
              </a:rPr>
              <a:t>Fernandez</a:t>
            </a:r>
            <a:r>
              <a:rPr lang="es-MX" sz="1200" b="0" i="0" kern="1200" dirty="0" smtClean="0">
                <a:solidFill>
                  <a:schemeClr val="tx1"/>
                </a:solidFill>
                <a:latin typeface="+mn-lt"/>
                <a:ea typeface="+mn-ea"/>
                <a:cs typeface="+mn-cs"/>
              </a:rPr>
              <a:t>) y Dr. Oliver por el inmenso apoyo, y a #</a:t>
            </a:r>
            <a:r>
              <a:rPr lang="es-MX" sz="1200" b="0" i="0" kern="1200" dirty="0" err="1" smtClean="0">
                <a:solidFill>
                  <a:schemeClr val="tx1"/>
                </a:solidFill>
                <a:latin typeface="+mn-lt"/>
                <a:ea typeface="+mn-ea"/>
                <a:cs typeface="+mn-cs"/>
              </a:rPr>
              <a:t>CesarBorja</a:t>
            </a:r>
            <a:r>
              <a:rPr lang="es-MX" sz="1200" b="0" i="0" kern="1200" dirty="0" smtClean="0">
                <a:solidFill>
                  <a:schemeClr val="tx1"/>
                </a:solidFill>
                <a:latin typeface="+mn-lt"/>
                <a:ea typeface="+mn-ea"/>
                <a:cs typeface="+mn-cs"/>
              </a:rPr>
              <a:t> por las </a:t>
            </a:r>
            <a:r>
              <a:rPr lang="es-MX" sz="1200" b="0" i="0" kern="1200" dirty="0" err="1" smtClean="0">
                <a:solidFill>
                  <a:schemeClr val="tx1"/>
                </a:solidFill>
                <a:latin typeface="+mn-lt"/>
                <a:ea typeface="+mn-ea"/>
                <a:cs typeface="+mn-cs"/>
              </a:rPr>
              <a:t>hermosisimas</a:t>
            </a:r>
            <a:r>
              <a:rPr lang="es-MX" sz="1200" b="0" i="0" kern="1200" dirty="0" smtClean="0">
                <a:solidFill>
                  <a:schemeClr val="tx1"/>
                </a:solidFill>
                <a:latin typeface="+mn-lt"/>
                <a:ea typeface="+mn-ea"/>
                <a:cs typeface="+mn-cs"/>
              </a:rPr>
              <a:t> fotos. #</a:t>
            </a:r>
            <a:r>
              <a:rPr lang="es-MX" sz="1200" b="0" i="0" kern="1200" dirty="0" err="1" smtClean="0">
                <a:solidFill>
                  <a:schemeClr val="tx1"/>
                </a:solidFill>
                <a:latin typeface="+mn-lt"/>
                <a:ea typeface="+mn-ea"/>
                <a:cs typeface="+mn-cs"/>
              </a:rPr>
              <a:t>DragQueen</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MexicanQueen</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LaCatrina</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TeamRhonda</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TeamLaSullivan</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DragCanarias</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Respect</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HechoMexico</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Dragvesti</a:t>
            </a:r>
            <a:r>
              <a:rPr lang="es-MX" sz="1200" b="0" i="0" kern="1200" dirty="0" smtClean="0">
                <a:solidFill>
                  <a:schemeClr val="tx1"/>
                </a:solidFill>
                <a:latin typeface="+mn-lt"/>
                <a:ea typeface="+mn-ea"/>
                <a:cs typeface="+mn-cs"/>
              </a:rPr>
              <a:t> #</a:t>
            </a:r>
            <a:r>
              <a:rPr lang="es-MX" sz="1200" b="0" i="0" kern="1200" dirty="0" err="1" smtClean="0">
                <a:solidFill>
                  <a:schemeClr val="tx1"/>
                </a:solidFill>
                <a:latin typeface="+mn-lt"/>
                <a:ea typeface="+mn-ea"/>
                <a:cs typeface="+mn-cs"/>
              </a:rPr>
              <a:t>BeardedQueen</a:t>
            </a:r>
            <a:endParaRPr lang="es-MX" sz="1200" b="0" i="0" kern="1200" dirty="0" smtClean="0">
              <a:solidFill>
                <a:schemeClr val="tx1"/>
              </a:solidFill>
              <a:latin typeface="+mn-lt"/>
              <a:ea typeface="+mn-ea"/>
              <a:cs typeface="+mn-cs"/>
            </a:endParaRPr>
          </a:p>
          <a:p>
            <a:endParaRPr lang="es-MX" sz="1200" b="0" i="0" kern="1200" dirty="0" smtClean="0">
              <a:solidFill>
                <a:schemeClr val="tx1"/>
              </a:solidFill>
              <a:latin typeface="+mn-lt"/>
              <a:ea typeface="+mn-ea"/>
              <a:cs typeface="+mn-cs"/>
            </a:endParaRPr>
          </a:p>
          <a:p>
            <a:r>
              <a:rPr lang="es-MX" b="1" dirty="0" smtClean="0"/>
              <a:t>Calificación</a:t>
            </a:r>
            <a:r>
              <a:rPr lang="es-MX" b="1" baseline="0" dirty="0" smtClean="0"/>
              <a:t> del 1 al 5, siendo  el numero más bajo y 5 el más alto </a:t>
            </a:r>
            <a:br>
              <a:rPr lang="es-MX" b="1" baseline="0" dirty="0" smtClean="0"/>
            </a:br>
            <a:endParaRPr lang="es-MX" b="1" baseline="0" dirty="0" smtClean="0"/>
          </a:p>
          <a:p>
            <a:r>
              <a:rPr lang="es-MX" dirty="0" smtClean="0"/>
              <a:t>Maquillaje y peluca- </a:t>
            </a:r>
          </a:p>
          <a:p>
            <a:r>
              <a:rPr lang="es-MX" dirty="0" smtClean="0"/>
              <a:t>Vestuario-</a:t>
            </a:r>
          </a:p>
          <a:p>
            <a:r>
              <a:rPr lang="es-MX" dirty="0" smtClean="0"/>
              <a:t>Concepto y calidad de la foto-</a:t>
            </a:r>
            <a:r>
              <a:rPr lang="es-MX" baseline="0" dirty="0" smtClean="0"/>
              <a:t> </a:t>
            </a:r>
          </a:p>
          <a:p>
            <a:endParaRPr lang="es-MX" baseline="0" dirty="0" smtClean="0"/>
          </a:p>
          <a:p>
            <a:r>
              <a:rPr lang="es-MX" b="1" dirty="0" smtClean="0"/>
              <a:t>Comentario</a:t>
            </a:r>
            <a:r>
              <a:rPr lang="es-MX" dirty="0" smtClean="0"/>
              <a:t>. </a:t>
            </a:r>
            <a:endParaRPr lang="es-ES" dirty="0" smtClean="0"/>
          </a:p>
          <a:p>
            <a:endParaRPr lang="es-ES" dirty="0"/>
          </a:p>
        </p:txBody>
      </p:sp>
      <p:sp>
        <p:nvSpPr>
          <p:cNvPr id="4" name="3 Marcador de número de diapositiva"/>
          <p:cNvSpPr>
            <a:spLocks noGrp="1"/>
          </p:cNvSpPr>
          <p:nvPr>
            <p:ph type="sldNum" sz="quarter" idx="10"/>
          </p:nvPr>
        </p:nvSpPr>
        <p:spPr/>
        <p:txBody>
          <a:bodyPr/>
          <a:lstStyle/>
          <a:p>
            <a:fld id="{3084306F-B7C3-4A28-B09F-9C3571B5D25D}" type="slidenum">
              <a:rPr lang="es-ES" smtClean="0"/>
              <a:pPr/>
              <a:t>6</a:t>
            </a:fld>
            <a:endParaRPr lang="es-E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pPr rtl="0"/>
            <a:r>
              <a:rPr lang="es-MX" b="1" dirty="0" smtClean="0"/>
              <a:t>BLONDIE BEYRRAGAN. </a:t>
            </a:r>
            <a:r>
              <a:rPr lang="es-MX" sz="1200" b="0" i="0" kern="1200" dirty="0" smtClean="0">
                <a:solidFill>
                  <a:schemeClr val="tx1"/>
                </a:solidFill>
                <a:latin typeface="+mn-lt"/>
                <a:ea typeface="+mn-ea"/>
                <a:cs typeface="+mn-cs"/>
              </a:rPr>
              <a:t>Para este look inspirado en Drag Canarias, quise combinar un poco el </a:t>
            </a:r>
            <a:r>
              <a:rPr lang="es-MX" sz="1200" b="0" i="0" kern="1200" dirty="0" err="1" smtClean="0">
                <a:solidFill>
                  <a:schemeClr val="tx1"/>
                </a:solidFill>
                <a:latin typeface="+mn-lt"/>
                <a:ea typeface="+mn-ea"/>
                <a:cs typeface="+mn-cs"/>
              </a:rPr>
              <a:t>glamour</a:t>
            </a:r>
            <a:r>
              <a:rPr lang="es-MX" sz="1200" b="0" i="0" kern="1200" dirty="0" smtClean="0">
                <a:solidFill>
                  <a:schemeClr val="tx1"/>
                </a:solidFill>
                <a:latin typeface="+mn-lt"/>
                <a:ea typeface="+mn-ea"/>
                <a:cs typeface="+mn-cs"/>
              </a:rPr>
              <a:t> del </a:t>
            </a:r>
            <a:r>
              <a:rPr lang="es-MX" sz="1200" b="0" i="0" kern="1200" dirty="0" err="1" smtClean="0">
                <a:solidFill>
                  <a:schemeClr val="tx1"/>
                </a:solidFill>
                <a:latin typeface="+mn-lt"/>
                <a:ea typeface="+mn-ea"/>
                <a:cs typeface="+mn-cs"/>
              </a:rPr>
              <a:t>lentejuelón</a:t>
            </a:r>
            <a:r>
              <a:rPr lang="es-MX" sz="1200" b="0" i="0" kern="1200" dirty="0" smtClean="0">
                <a:solidFill>
                  <a:schemeClr val="tx1"/>
                </a:solidFill>
                <a:latin typeface="+mn-lt"/>
                <a:ea typeface="+mn-ea"/>
                <a:cs typeface="+mn-cs"/>
              </a:rPr>
              <a:t> con un maquillaje un poco raro para salir de mi zona de confort. Es una mezcla rara, divertida y </a:t>
            </a:r>
            <a:r>
              <a:rPr lang="es-MX" sz="1200" b="0" i="0" kern="1200" dirty="0" err="1" smtClean="0">
                <a:solidFill>
                  <a:schemeClr val="tx1"/>
                </a:solidFill>
                <a:latin typeface="+mn-lt"/>
                <a:ea typeface="+mn-ea"/>
                <a:cs typeface="+mn-cs"/>
              </a:rPr>
              <a:t>glamourosa</a:t>
            </a:r>
            <a:r>
              <a:rPr lang="es-MX" sz="1200" b="0" i="0" kern="1200" dirty="0" smtClean="0">
                <a:solidFill>
                  <a:schemeClr val="tx1"/>
                </a:solidFill>
                <a:latin typeface="+mn-lt"/>
                <a:ea typeface="+mn-ea"/>
                <a:cs typeface="+mn-cs"/>
              </a:rPr>
              <a:t>.</a:t>
            </a:r>
          </a:p>
          <a:p>
            <a:r>
              <a:rPr lang="es-MX" sz="1200" b="0" i="0" kern="1200" dirty="0" smtClean="0">
                <a:solidFill>
                  <a:schemeClr val="tx1"/>
                </a:solidFill>
                <a:latin typeface="+mn-lt"/>
                <a:ea typeface="+mn-ea"/>
                <a:cs typeface="+mn-cs"/>
              </a:rPr>
              <a:t/>
            </a:r>
            <a:br>
              <a:rPr lang="es-MX" sz="1200" b="0" i="0" kern="1200" dirty="0" smtClean="0">
                <a:solidFill>
                  <a:schemeClr val="tx1"/>
                </a:solidFill>
                <a:latin typeface="+mn-lt"/>
                <a:ea typeface="+mn-ea"/>
                <a:cs typeface="+mn-cs"/>
              </a:rPr>
            </a:br>
            <a:r>
              <a:rPr lang="es-MX" b="1" dirty="0" smtClean="0"/>
              <a:t>Calificación</a:t>
            </a:r>
            <a:r>
              <a:rPr lang="es-MX" b="1" baseline="0" dirty="0" smtClean="0"/>
              <a:t> del 1 al 5, siendo  el numero más bajo y 5 el más alto </a:t>
            </a:r>
            <a:br>
              <a:rPr lang="es-MX" b="1" baseline="0" dirty="0" smtClean="0"/>
            </a:br>
            <a:endParaRPr lang="es-MX" b="1" baseline="0" dirty="0" smtClean="0"/>
          </a:p>
          <a:p>
            <a:r>
              <a:rPr lang="es-MX" dirty="0" smtClean="0"/>
              <a:t>Maquillaje y peluca- </a:t>
            </a:r>
          </a:p>
          <a:p>
            <a:r>
              <a:rPr lang="es-MX" dirty="0" smtClean="0"/>
              <a:t>Vestuario-</a:t>
            </a:r>
          </a:p>
          <a:p>
            <a:r>
              <a:rPr lang="es-MX" dirty="0" smtClean="0"/>
              <a:t>Concepto y calidad de la foto-</a:t>
            </a:r>
            <a:r>
              <a:rPr lang="es-MX" baseline="0" dirty="0" smtClean="0"/>
              <a:t> </a:t>
            </a:r>
          </a:p>
          <a:p>
            <a:endParaRPr lang="es-MX" baseline="0" dirty="0" smtClean="0"/>
          </a:p>
          <a:p>
            <a:r>
              <a:rPr lang="es-MX" b="1" dirty="0" smtClean="0"/>
              <a:t>Comentario</a:t>
            </a:r>
            <a:r>
              <a:rPr lang="es-MX" dirty="0" smtClean="0"/>
              <a:t>. </a:t>
            </a:r>
            <a:endParaRPr lang="es-ES" dirty="0" smtClean="0"/>
          </a:p>
          <a:p>
            <a:endParaRPr lang="es-ES" dirty="0"/>
          </a:p>
        </p:txBody>
      </p:sp>
      <p:sp>
        <p:nvSpPr>
          <p:cNvPr id="4" name="3 Marcador de número de diapositiva"/>
          <p:cNvSpPr>
            <a:spLocks noGrp="1"/>
          </p:cNvSpPr>
          <p:nvPr>
            <p:ph type="sldNum" sz="quarter" idx="10"/>
          </p:nvPr>
        </p:nvSpPr>
        <p:spPr/>
        <p:txBody>
          <a:bodyPr/>
          <a:lstStyle/>
          <a:p>
            <a:fld id="{3084306F-B7C3-4A28-B09F-9C3571B5D25D}" type="slidenum">
              <a:rPr lang="es-ES" smtClean="0"/>
              <a:pPr/>
              <a:t>7</a:t>
            </a:fld>
            <a:endParaRPr lang="es-E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MX" b="1" dirty="0" smtClean="0"/>
              <a:t>SCARLETT UNIQUE. </a:t>
            </a:r>
            <a:r>
              <a:rPr lang="es-MX" b="0" dirty="0" smtClean="0"/>
              <a:t>Para esta sesión de Canarias </a:t>
            </a:r>
            <a:r>
              <a:rPr lang="es-MX" b="0" dirty="0" err="1" smtClean="0"/>
              <a:t>Scarlett</a:t>
            </a:r>
            <a:r>
              <a:rPr lang="es-MX" b="0" dirty="0" smtClean="0"/>
              <a:t> Presenta una diosa de los cielos siempre mostrando feminidad y fortaleza exagerando los rasgos faciales y nunca dejando de lado el </a:t>
            </a:r>
            <a:r>
              <a:rPr lang="es-MX" b="0" dirty="0" err="1" smtClean="0"/>
              <a:t>glamour</a:t>
            </a:r>
            <a:r>
              <a:rPr lang="es-MX" b="0" dirty="0" smtClean="0"/>
              <a:t> lista para atacar los malos </a:t>
            </a:r>
            <a:r>
              <a:rPr lang="es-MX" b="0" dirty="0" err="1" smtClean="0"/>
              <a:t>outfits</a:t>
            </a:r>
            <a:r>
              <a:rPr lang="es-MX" b="0" dirty="0" smtClean="0"/>
              <a:t> y salvar al mundo de la destrucción del </a:t>
            </a:r>
            <a:r>
              <a:rPr lang="es-MX" b="0" dirty="0" err="1" smtClean="0"/>
              <a:t>Shade</a:t>
            </a:r>
            <a:r>
              <a:rPr lang="es-MX" b="0" dirty="0" smtClean="0"/>
              <a:t>.</a:t>
            </a:r>
          </a:p>
          <a:p>
            <a:endParaRPr lang="es-MX" b="1" dirty="0" smtClean="0"/>
          </a:p>
          <a:p>
            <a:r>
              <a:rPr lang="es-MX" b="1" dirty="0" smtClean="0"/>
              <a:t>Calificación</a:t>
            </a:r>
            <a:r>
              <a:rPr lang="es-MX" b="1" baseline="0" dirty="0" smtClean="0"/>
              <a:t> del 1 al 5, siendo  el numero más bajo y 5 el más alto </a:t>
            </a:r>
            <a:br>
              <a:rPr lang="es-MX" b="1" baseline="0" dirty="0" smtClean="0"/>
            </a:br>
            <a:endParaRPr lang="es-MX" b="1" baseline="0" dirty="0" smtClean="0"/>
          </a:p>
          <a:p>
            <a:r>
              <a:rPr lang="es-MX" dirty="0" smtClean="0"/>
              <a:t>Maquillaje y peluca- </a:t>
            </a:r>
          </a:p>
          <a:p>
            <a:r>
              <a:rPr lang="es-MX" dirty="0" smtClean="0"/>
              <a:t>Vestuario-</a:t>
            </a:r>
          </a:p>
          <a:p>
            <a:r>
              <a:rPr lang="es-MX" dirty="0" smtClean="0"/>
              <a:t>Concepto y calidad de la foto-</a:t>
            </a:r>
            <a:r>
              <a:rPr lang="es-MX" baseline="0" dirty="0" smtClean="0"/>
              <a:t> </a:t>
            </a:r>
          </a:p>
          <a:p>
            <a:endParaRPr lang="es-MX" baseline="0" dirty="0" smtClean="0"/>
          </a:p>
          <a:p>
            <a:r>
              <a:rPr lang="es-MX" b="1" dirty="0" smtClean="0"/>
              <a:t>Comentario</a:t>
            </a:r>
            <a:r>
              <a:rPr lang="es-MX" dirty="0" smtClean="0"/>
              <a:t>. </a:t>
            </a:r>
            <a:endParaRPr lang="es-ES" dirty="0" smtClean="0"/>
          </a:p>
          <a:p>
            <a:endParaRPr lang="es-ES" dirty="0"/>
          </a:p>
        </p:txBody>
      </p:sp>
      <p:sp>
        <p:nvSpPr>
          <p:cNvPr id="4" name="3 Marcador de número de diapositiva"/>
          <p:cNvSpPr>
            <a:spLocks noGrp="1"/>
          </p:cNvSpPr>
          <p:nvPr>
            <p:ph type="sldNum" sz="quarter" idx="10"/>
          </p:nvPr>
        </p:nvSpPr>
        <p:spPr/>
        <p:txBody>
          <a:bodyPr/>
          <a:lstStyle/>
          <a:p>
            <a:fld id="{3084306F-B7C3-4A28-B09F-9C3571B5D25D}" type="slidenum">
              <a:rPr lang="es-ES" smtClean="0"/>
              <a:pPr/>
              <a:t>8</a:t>
            </a:fld>
            <a:endParaRPr lang="es-E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MX" b="1" dirty="0" smtClean="0"/>
              <a:t>AGATHA.</a:t>
            </a:r>
            <a:r>
              <a:rPr lang="es-MX" b="0" dirty="0" smtClean="0"/>
              <a:t> La Gala Drag de Canarias es uno de los eventos más importantes a nivel mundial, le ha dado visibilidad a la industria y ha dado a conocer al publico el gran talento de Las palmas. Cada año se aborda una temática diferente, a partir de esta idea, desarrollé un concepto basado en la gala del 2008 con el tema “El Olimpo”, la idea completa crece a través de la representación de </a:t>
            </a:r>
            <a:r>
              <a:rPr lang="es-MX" b="0" dirty="0" err="1" smtClean="0"/>
              <a:t>Cloris</a:t>
            </a:r>
            <a:r>
              <a:rPr lang="es-MX" b="0" dirty="0" smtClean="0"/>
              <a:t>, la diosa griega de las flores. El vestuario rescata elementos de desnudes y un lienzo rojo sobre las piernas de </a:t>
            </a:r>
            <a:r>
              <a:rPr lang="es-MX" b="0" dirty="0" err="1" smtClean="0"/>
              <a:t>Cloris</a:t>
            </a:r>
            <a:r>
              <a:rPr lang="es-MX" b="0" dirty="0" smtClean="0"/>
              <a:t>, como se puede apreciar en la pintura de William-</a:t>
            </a:r>
            <a:r>
              <a:rPr lang="es-MX" b="0" dirty="0" err="1" smtClean="0"/>
              <a:t>Adolphe</a:t>
            </a:r>
            <a:r>
              <a:rPr lang="es-MX" b="0" dirty="0" smtClean="0"/>
              <a:t> </a:t>
            </a:r>
            <a:r>
              <a:rPr lang="es-MX" b="0" dirty="0" err="1" smtClean="0"/>
              <a:t>Bourguereau</a:t>
            </a:r>
            <a:r>
              <a:rPr lang="es-MX" b="0" dirty="0" smtClean="0"/>
              <a:t> “Céfiro y </a:t>
            </a:r>
            <a:r>
              <a:rPr lang="es-MX" b="0" dirty="0" err="1" smtClean="0"/>
              <a:t>Cloris</a:t>
            </a:r>
            <a:r>
              <a:rPr lang="es-MX" b="0" dirty="0" smtClean="0"/>
              <a:t>”. En cuanto al maquillaje, quise conservar la esencia del maquillaje “clásico” de canarias. Un elemento especifico del </a:t>
            </a:r>
            <a:r>
              <a:rPr lang="es-MX" b="0" dirty="0" err="1" smtClean="0"/>
              <a:t>drag</a:t>
            </a:r>
            <a:r>
              <a:rPr lang="es-MX" b="0" dirty="0" smtClean="0"/>
              <a:t> de Canarias es la </a:t>
            </a:r>
            <a:r>
              <a:rPr lang="es-MX" b="0" dirty="0" err="1" smtClean="0"/>
              <a:t>androgínia</a:t>
            </a:r>
            <a:r>
              <a:rPr lang="es-MX" b="0" dirty="0" smtClean="0"/>
              <a:t>, por lo que conserve el cabello “Corto” añadiendo solo un postizo y un tocado de rosas rojas.</a:t>
            </a:r>
          </a:p>
          <a:p>
            <a:endParaRPr lang="es-MX" b="1" dirty="0" smtClean="0"/>
          </a:p>
          <a:p>
            <a:r>
              <a:rPr lang="es-MX" b="1" dirty="0" smtClean="0"/>
              <a:t>Calificación</a:t>
            </a:r>
            <a:r>
              <a:rPr lang="es-MX" b="1" baseline="0" dirty="0" smtClean="0"/>
              <a:t> del 1 al 5, siendo  el numero más bajo y 5 el más alto </a:t>
            </a:r>
            <a:br>
              <a:rPr lang="es-MX" b="1" baseline="0" dirty="0" smtClean="0"/>
            </a:br>
            <a:endParaRPr lang="es-MX" b="1" baseline="0" dirty="0" smtClean="0"/>
          </a:p>
          <a:p>
            <a:r>
              <a:rPr lang="es-MX" dirty="0" smtClean="0"/>
              <a:t>Maquillaje y peluca- </a:t>
            </a:r>
          </a:p>
          <a:p>
            <a:r>
              <a:rPr lang="es-MX" dirty="0" smtClean="0"/>
              <a:t>Vestuario-</a:t>
            </a:r>
          </a:p>
          <a:p>
            <a:r>
              <a:rPr lang="es-MX" dirty="0" smtClean="0"/>
              <a:t>Concepto y calidad de la foto-</a:t>
            </a:r>
            <a:r>
              <a:rPr lang="es-MX" baseline="0" dirty="0" smtClean="0"/>
              <a:t> </a:t>
            </a:r>
          </a:p>
          <a:p>
            <a:endParaRPr lang="es-MX" baseline="0" dirty="0" smtClean="0"/>
          </a:p>
          <a:p>
            <a:r>
              <a:rPr lang="es-MX" b="1" dirty="0" smtClean="0"/>
              <a:t>Comentario</a:t>
            </a:r>
            <a:r>
              <a:rPr lang="es-MX" dirty="0" smtClean="0"/>
              <a:t>. </a:t>
            </a:r>
            <a:endParaRPr lang="es-ES" dirty="0" smtClean="0"/>
          </a:p>
          <a:p>
            <a:endParaRPr lang="es-ES" dirty="0"/>
          </a:p>
        </p:txBody>
      </p:sp>
      <p:sp>
        <p:nvSpPr>
          <p:cNvPr id="4" name="3 Marcador de número de diapositiva"/>
          <p:cNvSpPr>
            <a:spLocks noGrp="1"/>
          </p:cNvSpPr>
          <p:nvPr>
            <p:ph type="sldNum" sz="quarter" idx="10"/>
          </p:nvPr>
        </p:nvSpPr>
        <p:spPr/>
        <p:txBody>
          <a:bodyPr/>
          <a:lstStyle/>
          <a:p>
            <a:fld id="{3084306F-B7C3-4A28-B09F-9C3571B5D25D}" type="slidenum">
              <a:rPr lang="es-ES" smtClean="0"/>
              <a:pPr/>
              <a:t>9</a:t>
            </a:fld>
            <a:endParaRPr lang="es-E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r>
              <a:rPr lang="es-MX" b="1" dirty="0" smtClean="0"/>
              <a:t>SUGAR STONE. </a:t>
            </a:r>
          </a:p>
          <a:p>
            <a:endParaRPr lang="es-MX" b="1" dirty="0" smtClean="0"/>
          </a:p>
          <a:p>
            <a:r>
              <a:rPr lang="es-MX" b="1" dirty="0" smtClean="0"/>
              <a:t>Calificación</a:t>
            </a:r>
            <a:r>
              <a:rPr lang="es-MX" b="1" baseline="0" dirty="0" smtClean="0"/>
              <a:t> del 1 al 5, siendo  el numero más bajo y 5 el más alto </a:t>
            </a:r>
            <a:br>
              <a:rPr lang="es-MX" b="1" baseline="0" dirty="0" smtClean="0"/>
            </a:br>
            <a:endParaRPr lang="es-MX" b="1" baseline="0" dirty="0" smtClean="0"/>
          </a:p>
          <a:p>
            <a:r>
              <a:rPr lang="es-MX" dirty="0" smtClean="0"/>
              <a:t>Maquillaje y peluca- </a:t>
            </a:r>
          </a:p>
          <a:p>
            <a:r>
              <a:rPr lang="es-MX" dirty="0" smtClean="0"/>
              <a:t>Vestuario-</a:t>
            </a:r>
          </a:p>
          <a:p>
            <a:r>
              <a:rPr lang="es-MX" dirty="0" smtClean="0"/>
              <a:t>Concepto y calidad de la foto-</a:t>
            </a:r>
            <a:r>
              <a:rPr lang="es-MX" baseline="0" dirty="0" smtClean="0"/>
              <a:t> </a:t>
            </a:r>
          </a:p>
          <a:p>
            <a:endParaRPr lang="es-MX" baseline="0" dirty="0" smtClean="0"/>
          </a:p>
          <a:p>
            <a:r>
              <a:rPr lang="es-MX" b="1" dirty="0" smtClean="0"/>
              <a:t>Comentario</a:t>
            </a:r>
            <a:r>
              <a:rPr lang="es-MX" dirty="0" smtClean="0"/>
              <a:t>. </a:t>
            </a:r>
            <a:endParaRPr lang="es-ES" dirty="0" smtClean="0"/>
          </a:p>
          <a:p>
            <a:endParaRPr lang="es-ES" dirty="0"/>
          </a:p>
        </p:txBody>
      </p:sp>
      <p:sp>
        <p:nvSpPr>
          <p:cNvPr id="4" name="3 Marcador de número de diapositiva"/>
          <p:cNvSpPr>
            <a:spLocks noGrp="1"/>
          </p:cNvSpPr>
          <p:nvPr>
            <p:ph type="sldNum" sz="quarter" idx="10"/>
          </p:nvPr>
        </p:nvSpPr>
        <p:spPr/>
        <p:txBody>
          <a:bodyPr/>
          <a:lstStyle/>
          <a:p>
            <a:fld id="{3084306F-B7C3-4A28-B09F-9C3571B5D25D}" type="slidenum">
              <a:rPr lang="es-ES" smtClean="0"/>
              <a:pPr/>
              <a:t>10</a:t>
            </a:fld>
            <a:endParaRPr lang="es-E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smtClean="0"/>
              <a:t>Haga clic para modificar el estilo de título del patrón</a:t>
            </a:r>
            <a:endParaRPr lang="es-ES"/>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smtClean="0"/>
              <a:t>Haga clic para modificar el estilo de subtítulo del patrón</a:t>
            </a:r>
            <a:endParaRPr lang="es-ES"/>
          </a:p>
        </p:txBody>
      </p:sp>
      <p:sp>
        <p:nvSpPr>
          <p:cNvPr id="4" name="3 Marcador de fecha"/>
          <p:cNvSpPr>
            <a:spLocks noGrp="1"/>
          </p:cNvSpPr>
          <p:nvPr>
            <p:ph type="dt" sz="half" idx="10"/>
          </p:nvPr>
        </p:nvSpPr>
        <p:spPr/>
        <p:txBody>
          <a:bodyPr/>
          <a:lstStyle/>
          <a:p>
            <a:fld id="{14D89A1F-7D82-465C-B6F7-09407D389995}" type="datetimeFigureOut">
              <a:rPr lang="es-ES" smtClean="0"/>
              <a:pPr/>
              <a:t>09/08/2016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5F830BB-03BD-49FD-BA95-F07EAA61B631}" type="slidenum">
              <a:rPr lang="es-ES" smtClean="0"/>
              <a:pPr/>
              <a:t>‹Nº›</a:t>
            </a:fld>
            <a:endParaRPr lang="es-E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14D89A1F-7D82-465C-B6F7-09407D389995}" type="datetimeFigureOut">
              <a:rPr lang="es-ES" smtClean="0"/>
              <a:pPr/>
              <a:t>09/08/2016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5F830BB-03BD-49FD-BA95-F07EAA61B631}" type="slidenum">
              <a:rPr lang="es-ES" smtClean="0"/>
              <a:pPr/>
              <a:t>‹Nº›</a:t>
            </a:fld>
            <a:endParaRPr lang="es-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smtClean="0"/>
              <a:t>Haga clic para modificar el estilo de título del patrón</a:t>
            </a:r>
            <a:endParaRPr lang="es-ES"/>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14D89A1F-7D82-465C-B6F7-09407D389995}" type="datetimeFigureOut">
              <a:rPr lang="es-ES" smtClean="0"/>
              <a:pPr/>
              <a:t>09/08/2016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5F830BB-03BD-49FD-BA95-F07EAA61B631}" type="slidenum">
              <a:rPr lang="es-ES" smtClean="0"/>
              <a:pPr/>
              <a:t>‹Nº›</a:t>
            </a:fld>
            <a:endParaRPr lang="es-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10"/>
          </p:nvPr>
        </p:nvSpPr>
        <p:spPr/>
        <p:txBody>
          <a:bodyPr/>
          <a:lstStyle/>
          <a:p>
            <a:fld id="{14D89A1F-7D82-465C-B6F7-09407D389995}" type="datetimeFigureOut">
              <a:rPr lang="es-ES" smtClean="0"/>
              <a:pPr/>
              <a:t>09/08/2016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5F830BB-03BD-49FD-BA95-F07EAA61B631}" type="slidenum">
              <a:rPr lang="es-ES" smtClean="0"/>
              <a:pPr/>
              <a:t>‹Nº›</a:t>
            </a:fld>
            <a:endParaRPr lang="es-E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14D89A1F-7D82-465C-B6F7-09407D389995}" type="datetimeFigureOut">
              <a:rPr lang="es-ES" smtClean="0"/>
              <a:pPr/>
              <a:t>09/08/2016</a:t>
            </a:fld>
            <a:endParaRPr lang="es-ES"/>
          </a:p>
        </p:txBody>
      </p:sp>
      <p:sp>
        <p:nvSpPr>
          <p:cNvPr id="5" name="4 Marcador de pie de página"/>
          <p:cNvSpPr>
            <a:spLocks noGrp="1"/>
          </p:cNvSpPr>
          <p:nvPr>
            <p:ph type="ftr" sz="quarter" idx="11"/>
          </p:nvPr>
        </p:nvSpPr>
        <p:spPr/>
        <p:txBody>
          <a:bodyPr/>
          <a:lstStyle/>
          <a:p>
            <a:endParaRPr lang="es-ES"/>
          </a:p>
        </p:txBody>
      </p:sp>
      <p:sp>
        <p:nvSpPr>
          <p:cNvPr id="6" name="5 Marcador de número de diapositiva"/>
          <p:cNvSpPr>
            <a:spLocks noGrp="1"/>
          </p:cNvSpPr>
          <p:nvPr>
            <p:ph type="sldNum" sz="quarter" idx="12"/>
          </p:nvPr>
        </p:nvSpPr>
        <p:spPr/>
        <p:txBody>
          <a:bodyPr/>
          <a:lstStyle/>
          <a:p>
            <a:fld id="{05F830BB-03BD-49FD-BA95-F07EAA61B631}" type="slidenum">
              <a:rPr lang="es-ES" smtClean="0"/>
              <a:pPr/>
              <a:t>‹Nº›</a:t>
            </a:fld>
            <a:endParaRPr lang="es-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fecha"/>
          <p:cNvSpPr>
            <a:spLocks noGrp="1"/>
          </p:cNvSpPr>
          <p:nvPr>
            <p:ph type="dt" sz="half" idx="10"/>
          </p:nvPr>
        </p:nvSpPr>
        <p:spPr/>
        <p:txBody>
          <a:bodyPr/>
          <a:lstStyle/>
          <a:p>
            <a:fld id="{14D89A1F-7D82-465C-B6F7-09407D389995}" type="datetimeFigureOut">
              <a:rPr lang="es-ES" smtClean="0"/>
              <a:pPr/>
              <a:t>09/08/2016</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5F830BB-03BD-49FD-BA95-F07EAA61B631}" type="slidenum">
              <a:rPr lang="es-ES" smtClean="0"/>
              <a:pPr/>
              <a:t>‹Nº›</a:t>
            </a:fld>
            <a:endParaRPr lang="es-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7" name="6 Marcador de fecha"/>
          <p:cNvSpPr>
            <a:spLocks noGrp="1"/>
          </p:cNvSpPr>
          <p:nvPr>
            <p:ph type="dt" sz="half" idx="10"/>
          </p:nvPr>
        </p:nvSpPr>
        <p:spPr/>
        <p:txBody>
          <a:bodyPr/>
          <a:lstStyle/>
          <a:p>
            <a:fld id="{14D89A1F-7D82-465C-B6F7-09407D389995}" type="datetimeFigureOut">
              <a:rPr lang="es-ES" smtClean="0"/>
              <a:pPr/>
              <a:t>09/08/2016</a:t>
            </a:fld>
            <a:endParaRPr lang="es-ES"/>
          </a:p>
        </p:txBody>
      </p:sp>
      <p:sp>
        <p:nvSpPr>
          <p:cNvPr id="8" name="7 Marcador de pie de página"/>
          <p:cNvSpPr>
            <a:spLocks noGrp="1"/>
          </p:cNvSpPr>
          <p:nvPr>
            <p:ph type="ftr" sz="quarter" idx="11"/>
          </p:nvPr>
        </p:nvSpPr>
        <p:spPr/>
        <p:txBody>
          <a:bodyPr/>
          <a:lstStyle/>
          <a:p>
            <a:endParaRPr lang="es-ES"/>
          </a:p>
        </p:txBody>
      </p:sp>
      <p:sp>
        <p:nvSpPr>
          <p:cNvPr id="9" name="8 Marcador de número de diapositiva"/>
          <p:cNvSpPr>
            <a:spLocks noGrp="1"/>
          </p:cNvSpPr>
          <p:nvPr>
            <p:ph type="sldNum" sz="quarter" idx="12"/>
          </p:nvPr>
        </p:nvSpPr>
        <p:spPr/>
        <p:txBody>
          <a:bodyPr/>
          <a:lstStyle/>
          <a:p>
            <a:fld id="{05F830BB-03BD-49FD-BA95-F07EAA61B631}" type="slidenum">
              <a:rPr lang="es-ES" smtClean="0"/>
              <a:pPr/>
              <a:t>‹Nº›</a:t>
            </a:fld>
            <a:endParaRPr lang="es-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ES"/>
          </a:p>
        </p:txBody>
      </p:sp>
      <p:sp>
        <p:nvSpPr>
          <p:cNvPr id="3" name="2 Marcador de fecha"/>
          <p:cNvSpPr>
            <a:spLocks noGrp="1"/>
          </p:cNvSpPr>
          <p:nvPr>
            <p:ph type="dt" sz="half" idx="10"/>
          </p:nvPr>
        </p:nvSpPr>
        <p:spPr/>
        <p:txBody>
          <a:bodyPr/>
          <a:lstStyle/>
          <a:p>
            <a:fld id="{14D89A1F-7D82-465C-B6F7-09407D389995}" type="datetimeFigureOut">
              <a:rPr lang="es-ES" smtClean="0"/>
              <a:pPr/>
              <a:t>09/08/2016</a:t>
            </a:fld>
            <a:endParaRPr lang="es-ES"/>
          </a:p>
        </p:txBody>
      </p:sp>
      <p:sp>
        <p:nvSpPr>
          <p:cNvPr id="4" name="3 Marcador de pie de página"/>
          <p:cNvSpPr>
            <a:spLocks noGrp="1"/>
          </p:cNvSpPr>
          <p:nvPr>
            <p:ph type="ftr" sz="quarter" idx="11"/>
          </p:nvPr>
        </p:nvSpPr>
        <p:spPr/>
        <p:txBody>
          <a:bodyPr/>
          <a:lstStyle/>
          <a:p>
            <a:endParaRPr lang="es-ES"/>
          </a:p>
        </p:txBody>
      </p:sp>
      <p:sp>
        <p:nvSpPr>
          <p:cNvPr id="5" name="4 Marcador de número de diapositiva"/>
          <p:cNvSpPr>
            <a:spLocks noGrp="1"/>
          </p:cNvSpPr>
          <p:nvPr>
            <p:ph type="sldNum" sz="quarter" idx="12"/>
          </p:nvPr>
        </p:nvSpPr>
        <p:spPr/>
        <p:txBody>
          <a:bodyPr/>
          <a:lstStyle/>
          <a:p>
            <a:fld id="{05F830BB-03BD-49FD-BA95-F07EAA61B631}" type="slidenum">
              <a:rPr lang="es-ES" smtClean="0"/>
              <a:pPr/>
              <a:t>‹Nº›</a:t>
            </a:fld>
            <a:endParaRPr lang="es-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14D89A1F-7D82-465C-B6F7-09407D389995}" type="datetimeFigureOut">
              <a:rPr lang="es-ES" smtClean="0"/>
              <a:pPr/>
              <a:t>09/08/2016</a:t>
            </a:fld>
            <a:endParaRPr lang="es-ES"/>
          </a:p>
        </p:txBody>
      </p:sp>
      <p:sp>
        <p:nvSpPr>
          <p:cNvPr id="3" name="2 Marcador de pie de página"/>
          <p:cNvSpPr>
            <a:spLocks noGrp="1"/>
          </p:cNvSpPr>
          <p:nvPr>
            <p:ph type="ftr" sz="quarter" idx="11"/>
          </p:nvPr>
        </p:nvSpPr>
        <p:spPr/>
        <p:txBody>
          <a:bodyPr/>
          <a:lstStyle/>
          <a:p>
            <a:endParaRPr lang="es-ES"/>
          </a:p>
        </p:txBody>
      </p:sp>
      <p:sp>
        <p:nvSpPr>
          <p:cNvPr id="4" name="3 Marcador de número de diapositiva"/>
          <p:cNvSpPr>
            <a:spLocks noGrp="1"/>
          </p:cNvSpPr>
          <p:nvPr>
            <p:ph type="sldNum" sz="quarter" idx="12"/>
          </p:nvPr>
        </p:nvSpPr>
        <p:spPr/>
        <p:txBody>
          <a:bodyPr/>
          <a:lstStyle/>
          <a:p>
            <a:fld id="{05F830BB-03BD-49FD-BA95-F07EAA61B631}" type="slidenum">
              <a:rPr lang="es-ES" smtClean="0"/>
              <a:pPr/>
              <a:t>‹Nº›</a:t>
            </a:fld>
            <a:endParaRPr lang="es-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smtClean="0"/>
              <a:t>Haga clic para modificar el estilo de título del patrón</a:t>
            </a:r>
            <a:endParaRPr lang="es-ES"/>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14D89A1F-7D82-465C-B6F7-09407D389995}" type="datetimeFigureOut">
              <a:rPr lang="es-ES" smtClean="0"/>
              <a:pPr/>
              <a:t>09/08/2016</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5F830BB-03BD-49FD-BA95-F07EAA61B631}" type="slidenum">
              <a:rPr lang="es-ES" smtClean="0"/>
              <a:pPr/>
              <a:t>‹Nº›</a:t>
            </a:fld>
            <a:endParaRPr lang="es-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smtClean="0"/>
              <a:t>Haga clic para modificar el estilo de título del patrón</a:t>
            </a:r>
            <a:endParaRPr lang="es-ES"/>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14D89A1F-7D82-465C-B6F7-09407D389995}" type="datetimeFigureOut">
              <a:rPr lang="es-ES" smtClean="0"/>
              <a:pPr/>
              <a:t>09/08/2016</a:t>
            </a:fld>
            <a:endParaRPr lang="es-ES"/>
          </a:p>
        </p:txBody>
      </p:sp>
      <p:sp>
        <p:nvSpPr>
          <p:cNvPr id="6" name="5 Marcador de pie de página"/>
          <p:cNvSpPr>
            <a:spLocks noGrp="1"/>
          </p:cNvSpPr>
          <p:nvPr>
            <p:ph type="ftr" sz="quarter" idx="11"/>
          </p:nvPr>
        </p:nvSpPr>
        <p:spPr/>
        <p:txBody>
          <a:bodyPr/>
          <a:lstStyle/>
          <a:p>
            <a:endParaRPr lang="es-ES"/>
          </a:p>
        </p:txBody>
      </p:sp>
      <p:sp>
        <p:nvSpPr>
          <p:cNvPr id="7" name="6 Marcador de número de diapositiva"/>
          <p:cNvSpPr>
            <a:spLocks noGrp="1"/>
          </p:cNvSpPr>
          <p:nvPr>
            <p:ph type="sldNum" sz="quarter" idx="12"/>
          </p:nvPr>
        </p:nvSpPr>
        <p:spPr/>
        <p:txBody>
          <a:bodyPr/>
          <a:lstStyle/>
          <a:p>
            <a:fld id="{05F830BB-03BD-49FD-BA95-F07EAA61B631}" type="slidenum">
              <a:rPr lang="es-ES" smtClean="0"/>
              <a:pPr/>
              <a:t>‹Nº›</a:t>
            </a:fld>
            <a:endParaRPr lang="es-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smtClean="0"/>
              <a:t>Haga clic para modificar el estilo de título del patrón</a:t>
            </a:r>
            <a:endParaRPr lang="es-ES"/>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ES"/>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D89A1F-7D82-465C-B6F7-09407D389995}" type="datetimeFigureOut">
              <a:rPr lang="es-ES" smtClean="0"/>
              <a:pPr/>
              <a:t>09/08/2016</a:t>
            </a:fld>
            <a:endParaRPr lang="es-ES"/>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F830BB-03BD-49FD-BA95-F07EAA61B631}" type="slidenum">
              <a:rPr lang="es-ES" smtClean="0"/>
              <a:pPr/>
              <a:t>‹Nº›</a:t>
            </a:fld>
            <a:endParaRPr lang="es-E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Luis Angel Maciel\Desktop\00.jpg"/>
          <p:cNvPicPr>
            <a:picLocks noChangeAspect="1" noChangeArrowheads="1"/>
          </p:cNvPicPr>
          <p:nvPr/>
        </p:nvPicPr>
        <p:blipFill>
          <a:blip r:embed="rId2" cstate="print"/>
          <a:srcRect/>
          <a:stretch>
            <a:fillRect/>
          </a:stretch>
        </p:blipFill>
        <p:spPr bwMode="auto">
          <a:xfrm>
            <a:off x="1215760" y="16488"/>
            <a:ext cx="6768752" cy="6795020"/>
          </a:xfrm>
          <a:prstGeom prst="rect">
            <a:avLst/>
          </a:prstGeom>
          <a:noFill/>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2" descr="C:\Users\Luis Angel Maciel\Desktop\01 Sugar Stone.jpg"/>
          <p:cNvPicPr>
            <a:picLocks noChangeAspect="1" noChangeArrowheads="1"/>
          </p:cNvPicPr>
          <p:nvPr/>
        </p:nvPicPr>
        <p:blipFill>
          <a:blip r:embed="rId3" cstate="print"/>
          <a:srcRect/>
          <a:stretch>
            <a:fillRect/>
          </a:stretch>
        </p:blipFill>
        <p:spPr bwMode="auto">
          <a:xfrm>
            <a:off x="360040" y="0"/>
            <a:ext cx="8676456" cy="6883268"/>
          </a:xfrm>
          <a:prstGeom prst="rect">
            <a:avLst/>
          </a:prstGeom>
          <a:noFill/>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C:\Users\Luis Angel Maciel\Desktop\04 Zafiro Fanteasy.jpg"/>
          <p:cNvPicPr>
            <a:picLocks noChangeAspect="1" noChangeArrowheads="1"/>
          </p:cNvPicPr>
          <p:nvPr/>
        </p:nvPicPr>
        <p:blipFill>
          <a:blip r:embed="rId3" cstate="print"/>
          <a:srcRect/>
          <a:stretch>
            <a:fillRect/>
          </a:stretch>
        </p:blipFill>
        <p:spPr bwMode="auto">
          <a:xfrm>
            <a:off x="275599" y="21995"/>
            <a:ext cx="8616881" cy="6836005"/>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2" descr="C:\Users\Luis Angel Maciel\Desktop\03 Mia Pop.jpg"/>
          <p:cNvPicPr>
            <a:picLocks noChangeAspect="1" noChangeArrowheads="1"/>
          </p:cNvPicPr>
          <p:nvPr/>
        </p:nvPicPr>
        <p:blipFill>
          <a:blip r:embed="rId3" cstate="print"/>
          <a:srcRect/>
          <a:stretch>
            <a:fillRect/>
          </a:stretch>
        </p:blipFill>
        <p:spPr bwMode="auto">
          <a:xfrm>
            <a:off x="179512" y="-25267"/>
            <a:ext cx="8676456" cy="6883267"/>
          </a:xfrm>
          <a:prstGeom prst="rect">
            <a:avLst/>
          </a:prstGeom>
          <a:noFill/>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C:\Users\Luis Angel Maciel\Desktop\02 Camila.jpg"/>
          <p:cNvPicPr>
            <a:picLocks noChangeAspect="1" noChangeArrowheads="1"/>
          </p:cNvPicPr>
          <p:nvPr/>
        </p:nvPicPr>
        <p:blipFill>
          <a:blip r:embed="rId3" cstate="print"/>
          <a:srcRect/>
          <a:stretch>
            <a:fillRect/>
          </a:stretch>
        </p:blipFill>
        <p:spPr bwMode="auto">
          <a:xfrm>
            <a:off x="179512" y="-25267"/>
            <a:ext cx="8676456" cy="6883267"/>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descr="C:\Users\Luis Angel Maciel\Desktop\09 Lennox.jpg"/>
          <p:cNvPicPr>
            <a:picLocks noChangeAspect="1" noChangeArrowheads="1"/>
          </p:cNvPicPr>
          <p:nvPr/>
        </p:nvPicPr>
        <p:blipFill>
          <a:blip r:embed="rId3" cstate="print"/>
          <a:srcRect/>
          <a:stretch>
            <a:fillRect/>
          </a:stretch>
        </p:blipFill>
        <p:spPr bwMode="auto">
          <a:xfrm>
            <a:off x="179512" y="-25267"/>
            <a:ext cx="8676456" cy="6883267"/>
          </a:xfrm>
          <a:prstGeom prst="rect">
            <a:avLst/>
          </a:prstGeom>
          <a:noFill/>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C:\Users\Luis Angel Maciel\Desktop\08 Becky.jpg"/>
          <p:cNvPicPr>
            <a:picLocks noChangeAspect="1" noChangeArrowheads="1"/>
          </p:cNvPicPr>
          <p:nvPr/>
        </p:nvPicPr>
        <p:blipFill>
          <a:blip r:embed="rId3" cstate="print"/>
          <a:srcRect/>
          <a:stretch>
            <a:fillRect/>
          </a:stretch>
        </p:blipFill>
        <p:spPr bwMode="auto">
          <a:xfrm>
            <a:off x="179512" y="-25267"/>
            <a:ext cx="8676456" cy="6883267"/>
          </a:xfrm>
          <a:prstGeom prst="rect">
            <a:avLst/>
          </a:prstGeom>
          <a:noFill/>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6" descr="C:\Users\Luis Angel Maciel\Desktop\06 Rhonda Sullivan.jpg"/>
          <p:cNvPicPr>
            <a:picLocks noChangeAspect="1" noChangeArrowheads="1"/>
          </p:cNvPicPr>
          <p:nvPr/>
        </p:nvPicPr>
        <p:blipFill>
          <a:blip r:embed="rId3" cstate="print"/>
          <a:srcRect/>
          <a:stretch>
            <a:fillRect/>
          </a:stretch>
        </p:blipFill>
        <p:spPr bwMode="auto">
          <a:xfrm>
            <a:off x="179512" y="-25267"/>
            <a:ext cx="8676456" cy="6883267"/>
          </a:xfrm>
          <a:prstGeom prst="rect">
            <a:avLst/>
          </a:prstGeom>
          <a:noFill/>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5" descr="C:\Users\Luis Angel Maciel\Desktop\05 Blondie Beyrragan.jpg"/>
          <p:cNvPicPr>
            <a:picLocks noChangeAspect="1" noChangeArrowheads="1"/>
          </p:cNvPicPr>
          <p:nvPr/>
        </p:nvPicPr>
        <p:blipFill>
          <a:blip r:embed="rId3" cstate="print"/>
          <a:srcRect/>
          <a:stretch>
            <a:fillRect/>
          </a:stretch>
        </p:blipFill>
        <p:spPr bwMode="auto">
          <a:xfrm>
            <a:off x="179512" y="-25267"/>
            <a:ext cx="8676456" cy="6883267"/>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Users\Luis Angel Maciel\Desktop\11 Scarlett Unique.jpg"/>
          <p:cNvPicPr>
            <a:picLocks noChangeAspect="1" noChangeArrowheads="1"/>
          </p:cNvPicPr>
          <p:nvPr/>
        </p:nvPicPr>
        <p:blipFill>
          <a:blip r:embed="rId3" cstate="print"/>
          <a:srcRect/>
          <a:stretch>
            <a:fillRect/>
          </a:stretch>
        </p:blipFill>
        <p:spPr bwMode="auto">
          <a:xfrm>
            <a:off x="179512" y="-25267"/>
            <a:ext cx="8676456" cy="6883267"/>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1" name="Picture 3" descr="C:\Users\Luis Angel Maciel\Desktop\10 Agatha.jpg"/>
          <p:cNvPicPr>
            <a:picLocks noChangeAspect="1" noChangeArrowheads="1"/>
          </p:cNvPicPr>
          <p:nvPr/>
        </p:nvPicPr>
        <p:blipFill>
          <a:blip r:embed="rId3" cstate="print"/>
          <a:srcRect/>
          <a:stretch>
            <a:fillRect/>
          </a:stretch>
        </p:blipFill>
        <p:spPr bwMode="auto">
          <a:xfrm>
            <a:off x="179512" y="-25267"/>
            <a:ext cx="8676456" cy="6883267"/>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2200</TotalTime>
  <Words>1014</Words>
  <Application>Microsoft Office PowerPoint</Application>
  <PresentationFormat>Presentación en pantalla (4:3)</PresentationFormat>
  <Paragraphs>89</Paragraphs>
  <Slides>11</Slides>
  <Notes>10</Notes>
  <HiddenSlides>0</HiddenSlides>
  <MMClips>0</MMClips>
  <ScaleCrop>false</ScaleCrop>
  <HeadingPairs>
    <vt:vector size="4" baseType="variant">
      <vt:variant>
        <vt:lpstr>Tema</vt:lpstr>
      </vt:variant>
      <vt:variant>
        <vt:i4>1</vt:i4>
      </vt:variant>
      <vt:variant>
        <vt:lpstr>Títulos de diapositiva</vt:lpstr>
      </vt:variant>
      <vt:variant>
        <vt:i4>11</vt:i4>
      </vt:variant>
    </vt:vector>
  </HeadingPairs>
  <TitlesOfParts>
    <vt:vector size="12" baseType="lpstr">
      <vt:lpstr>Tema de Office</vt:lpstr>
      <vt:lpstr>Diapositiva 1</vt:lpstr>
      <vt:lpstr>Diapositiva 2</vt:lpstr>
      <vt:lpstr>Diapositiva 3</vt:lpstr>
      <vt:lpstr>Diapositiva 4</vt:lpstr>
      <vt:lpstr>Diapositiva 5</vt:lpstr>
      <vt:lpstr>Diapositiva 6</vt:lpstr>
      <vt:lpstr>Diapositiva 7</vt:lpstr>
      <vt:lpstr>Diapositiva 8</vt:lpstr>
      <vt:lpstr>Diapositiva 9</vt:lpstr>
      <vt:lpstr>Diapositiva 10</vt:lpstr>
      <vt:lpstr>Diapositiva 11</vt:lpstr>
    </vt:vector>
  </TitlesOfParts>
  <Company>Microsoft</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Microsoft</dc:creator>
  <cp:lastModifiedBy>Microsoft</cp:lastModifiedBy>
  <cp:revision>74</cp:revision>
  <dcterms:created xsi:type="dcterms:W3CDTF">2016-08-04T21:10:02Z</dcterms:created>
  <dcterms:modified xsi:type="dcterms:W3CDTF">2016-08-09T05:22:19Z</dcterms:modified>
</cp:coreProperties>
</file>

<file path=docProps/thumbnail.jpeg>
</file>